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12192000" cy="6858000"/>
  <p:notesSz cx="6735763" cy="986631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93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66F84C5-5526-47A7-AABF-46A918E89DBE}"/>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F37FB6A5-B7D4-44A5-A2D7-74816C0E052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14443106-C3D7-4CC0-88B1-2C744A1E77AB}"/>
              </a:ext>
            </a:extLst>
          </p:cNvPr>
          <p:cNvSpPr>
            <a:spLocks noGrp="1"/>
          </p:cNvSpPr>
          <p:nvPr>
            <p:ph type="dt" sz="half" idx="10"/>
          </p:nvPr>
        </p:nvSpPr>
        <p:spPr/>
        <p:txBody>
          <a:bodyPr/>
          <a:lstStyle/>
          <a:p>
            <a:fld id="{63950EE3-73FF-49CE-9B1F-2CB070D22290}" type="datetimeFigureOut">
              <a:rPr lang="fr-FR" smtClean="0"/>
              <a:t>28/01/2022</a:t>
            </a:fld>
            <a:endParaRPr lang="fr-FR"/>
          </a:p>
        </p:txBody>
      </p:sp>
      <p:sp>
        <p:nvSpPr>
          <p:cNvPr id="5" name="Espace réservé du pied de page 4">
            <a:extLst>
              <a:ext uri="{FF2B5EF4-FFF2-40B4-BE49-F238E27FC236}">
                <a16:creationId xmlns:a16="http://schemas.microsoft.com/office/drawing/2014/main" id="{F7D2FB5D-9924-459F-9352-40C7BE0318B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4B99D25-142A-452F-886D-CCA783CEC59B}"/>
              </a:ext>
            </a:extLst>
          </p:cNvPr>
          <p:cNvSpPr>
            <a:spLocks noGrp="1"/>
          </p:cNvSpPr>
          <p:nvPr>
            <p:ph type="sldNum" sz="quarter" idx="12"/>
          </p:nvPr>
        </p:nvSpPr>
        <p:spPr/>
        <p:txBody>
          <a:bodyPr/>
          <a:lstStyle/>
          <a:p>
            <a:fld id="{5A4B30C0-C465-4DA8-BFA6-AD7E30F9E93F}" type="slidenum">
              <a:rPr lang="fr-FR" smtClean="0"/>
              <a:t>‹N°›</a:t>
            </a:fld>
            <a:endParaRPr lang="fr-FR"/>
          </a:p>
        </p:txBody>
      </p:sp>
    </p:spTree>
    <p:extLst>
      <p:ext uri="{BB962C8B-B14F-4D97-AF65-F5344CB8AC3E}">
        <p14:creationId xmlns:p14="http://schemas.microsoft.com/office/powerpoint/2010/main" val="36866380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C763B9E-552E-4025-AA1B-664F9E8D5615}"/>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A431813D-EADC-437A-A5D2-6CF0D42EE61C}"/>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39A83FB-3720-4E26-AA80-2B199D09E48F}"/>
              </a:ext>
            </a:extLst>
          </p:cNvPr>
          <p:cNvSpPr>
            <a:spLocks noGrp="1"/>
          </p:cNvSpPr>
          <p:nvPr>
            <p:ph type="dt" sz="half" idx="10"/>
          </p:nvPr>
        </p:nvSpPr>
        <p:spPr/>
        <p:txBody>
          <a:bodyPr/>
          <a:lstStyle/>
          <a:p>
            <a:fld id="{63950EE3-73FF-49CE-9B1F-2CB070D22290}" type="datetimeFigureOut">
              <a:rPr lang="fr-FR" smtClean="0"/>
              <a:t>28/01/2022</a:t>
            </a:fld>
            <a:endParaRPr lang="fr-FR"/>
          </a:p>
        </p:txBody>
      </p:sp>
      <p:sp>
        <p:nvSpPr>
          <p:cNvPr id="5" name="Espace réservé du pied de page 4">
            <a:extLst>
              <a:ext uri="{FF2B5EF4-FFF2-40B4-BE49-F238E27FC236}">
                <a16:creationId xmlns:a16="http://schemas.microsoft.com/office/drawing/2014/main" id="{86B4C5E5-4AF2-4951-8783-09A49FC9119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B5EFC07-35CD-4221-A1AB-492E1D092334}"/>
              </a:ext>
            </a:extLst>
          </p:cNvPr>
          <p:cNvSpPr>
            <a:spLocks noGrp="1"/>
          </p:cNvSpPr>
          <p:nvPr>
            <p:ph type="sldNum" sz="quarter" idx="12"/>
          </p:nvPr>
        </p:nvSpPr>
        <p:spPr/>
        <p:txBody>
          <a:bodyPr/>
          <a:lstStyle/>
          <a:p>
            <a:fld id="{5A4B30C0-C465-4DA8-BFA6-AD7E30F9E93F}" type="slidenum">
              <a:rPr lang="fr-FR" smtClean="0"/>
              <a:t>‹N°›</a:t>
            </a:fld>
            <a:endParaRPr lang="fr-FR"/>
          </a:p>
        </p:txBody>
      </p:sp>
    </p:spTree>
    <p:extLst>
      <p:ext uri="{BB962C8B-B14F-4D97-AF65-F5344CB8AC3E}">
        <p14:creationId xmlns:p14="http://schemas.microsoft.com/office/powerpoint/2010/main" val="25934901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91A7E0D-F02D-4D55-A0AF-41E96FC21CD3}"/>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AEC4D638-1D6E-4167-8BA0-86CEF655007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B0D545B4-396B-47E8-9B3A-E63D52201BD0}"/>
              </a:ext>
            </a:extLst>
          </p:cNvPr>
          <p:cNvSpPr>
            <a:spLocks noGrp="1"/>
          </p:cNvSpPr>
          <p:nvPr>
            <p:ph type="dt" sz="half" idx="10"/>
          </p:nvPr>
        </p:nvSpPr>
        <p:spPr/>
        <p:txBody>
          <a:bodyPr/>
          <a:lstStyle/>
          <a:p>
            <a:fld id="{63950EE3-73FF-49CE-9B1F-2CB070D22290}" type="datetimeFigureOut">
              <a:rPr lang="fr-FR" smtClean="0"/>
              <a:t>28/01/2022</a:t>
            </a:fld>
            <a:endParaRPr lang="fr-FR"/>
          </a:p>
        </p:txBody>
      </p:sp>
      <p:sp>
        <p:nvSpPr>
          <p:cNvPr id="5" name="Espace réservé du pied de page 4">
            <a:extLst>
              <a:ext uri="{FF2B5EF4-FFF2-40B4-BE49-F238E27FC236}">
                <a16:creationId xmlns:a16="http://schemas.microsoft.com/office/drawing/2014/main" id="{E12BDE90-FBDB-4ECF-9290-D12A49015E5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476ABDF-4C31-4DE1-ABFF-820087BC9B46}"/>
              </a:ext>
            </a:extLst>
          </p:cNvPr>
          <p:cNvSpPr>
            <a:spLocks noGrp="1"/>
          </p:cNvSpPr>
          <p:nvPr>
            <p:ph type="sldNum" sz="quarter" idx="12"/>
          </p:nvPr>
        </p:nvSpPr>
        <p:spPr/>
        <p:txBody>
          <a:bodyPr/>
          <a:lstStyle/>
          <a:p>
            <a:fld id="{5A4B30C0-C465-4DA8-BFA6-AD7E30F9E93F}" type="slidenum">
              <a:rPr lang="fr-FR" smtClean="0"/>
              <a:t>‹N°›</a:t>
            </a:fld>
            <a:endParaRPr lang="fr-FR"/>
          </a:p>
        </p:txBody>
      </p:sp>
    </p:spTree>
    <p:extLst>
      <p:ext uri="{BB962C8B-B14F-4D97-AF65-F5344CB8AC3E}">
        <p14:creationId xmlns:p14="http://schemas.microsoft.com/office/powerpoint/2010/main" val="34981807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E69AC38-1220-4C0F-8E51-F89DCDC40375}"/>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6D53E58E-843B-424D-B75B-43EA00627E36}"/>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E9CCB0B8-36DD-4593-8C80-C8B19A6CDF60}"/>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6DF28864-96B3-4696-B608-4DFD730E9E20}"/>
              </a:ext>
            </a:extLst>
          </p:cNvPr>
          <p:cNvSpPr>
            <a:spLocks noGrp="1"/>
          </p:cNvSpPr>
          <p:nvPr>
            <p:ph type="dt" sz="half" idx="10"/>
          </p:nvPr>
        </p:nvSpPr>
        <p:spPr/>
        <p:txBody>
          <a:bodyPr/>
          <a:lstStyle/>
          <a:p>
            <a:fld id="{63950EE3-73FF-49CE-9B1F-2CB070D22290}" type="datetimeFigureOut">
              <a:rPr lang="fr-FR" smtClean="0"/>
              <a:t>28/01/2022</a:t>
            </a:fld>
            <a:endParaRPr lang="fr-FR"/>
          </a:p>
        </p:txBody>
      </p:sp>
      <p:sp>
        <p:nvSpPr>
          <p:cNvPr id="6" name="Espace réservé du pied de page 5">
            <a:extLst>
              <a:ext uri="{FF2B5EF4-FFF2-40B4-BE49-F238E27FC236}">
                <a16:creationId xmlns:a16="http://schemas.microsoft.com/office/drawing/2014/main" id="{DC0367DC-4E57-445A-96C9-92B612CE0549}"/>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6600464A-6503-4870-B14D-D0CABB6745B3}"/>
              </a:ext>
            </a:extLst>
          </p:cNvPr>
          <p:cNvSpPr>
            <a:spLocks noGrp="1"/>
          </p:cNvSpPr>
          <p:nvPr>
            <p:ph type="sldNum" sz="quarter" idx="12"/>
          </p:nvPr>
        </p:nvSpPr>
        <p:spPr/>
        <p:txBody>
          <a:bodyPr/>
          <a:lstStyle/>
          <a:p>
            <a:fld id="{5A4B30C0-C465-4DA8-BFA6-AD7E30F9E93F}" type="slidenum">
              <a:rPr lang="fr-FR" smtClean="0"/>
              <a:t>‹N°›</a:t>
            </a:fld>
            <a:endParaRPr lang="fr-FR"/>
          </a:p>
        </p:txBody>
      </p:sp>
    </p:spTree>
    <p:extLst>
      <p:ext uri="{BB962C8B-B14F-4D97-AF65-F5344CB8AC3E}">
        <p14:creationId xmlns:p14="http://schemas.microsoft.com/office/powerpoint/2010/main" val="3610595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2ADD788-FC4D-445F-AB4C-2380D457DADA}"/>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B4C10F5B-E81A-41B1-8C6C-7BB1493DF96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7A4BBFDA-996E-4F7B-8879-8A9FC189FA12}"/>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17307F4E-C2FE-431A-983C-E69A185325F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392D6DB4-ABC6-404B-B36A-9008749BB5CE}"/>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6DCC1C3D-D743-4D1C-8B06-EF0E4535BE5E}"/>
              </a:ext>
            </a:extLst>
          </p:cNvPr>
          <p:cNvSpPr>
            <a:spLocks noGrp="1"/>
          </p:cNvSpPr>
          <p:nvPr>
            <p:ph type="dt" sz="half" idx="10"/>
          </p:nvPr>
        </p:nvSpPr>
        <p:spPr/>
        <p:txBody>
          <a:bodyPr/>
          <a:lstStyle/>
          <a:p>
            <a:fld id="{63950EE3-73FF-49CE-9B1F-2CB070D22290}" type="datetimeFigureOut">
              <a:rPr lang="fr-FR" smtClean="0"/>
              <a:t>28/01/2022</a:t>
            </a:fld>
            <a:endParaRPr lang="fr-FR"/>
          </a:p>
        </p:txBody>
      </p:sp>
      <p:sp>
        <p:nvSpPr>
          <p:cNvPr id="8" name="Espace réservé du pied de page 7">
            <a:extLst>
              <a:ext uri="{FF2B5EF4-FFF2-40B4-BE49-F238E27FC236}">
                <a16:creationId xmlns:a16="http://schemas.microsoft.com/office/drawing/2014/main" id="{3A142A88-4B16-4A41-9CA9-FAC7CA53430A}"/>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D3F7E619-6C41-4161-9684-C044D70D5763}"/>
              </a:ext>
            </a:extLst>
          </p:cNvPr>
          <p:cNvSpPr>
            <a:spLocks noGrp="1"/>
          </p:cNvSpPr>
          <p:nvPr>
            <p:ph type="sldNum" sz="quarter" idx="12"/>
          </p:nvPr>
        </p:nvSpPr>
        <p:spPr/>
        <p:txBody>
          <a:bodyPr/>
          <a:lstStyle/>
          <a:p>
            <a:fld id="{5A4B30C0-C465-4DA8-BFA6-AD7E30F9E93F}" type="slidenum">
              <a:rPr lang="fr-FR" smtClean="0"/>
              <a:t>‹N°›</a:t>
            </a:fld>
            <a:endParaRPr lang="fr-FR"/>
          </a:p>
        </p:txBody>
      </p:sp>
    </p:spTree>
    <p:extLst>
      <p:ext uri="{BB962C8B-B14F-4D97-AF65-F5344CB8AC3E}">
        <p14:creationId xmlns:p14="http://schemas.microsoft.com/office/powerpoint/2010/main" val="41560008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066F8E-8195-485B-933E-79AE4AC70BC3}"/>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DF39F4E9-CF80-470E-A063-66C50C64786C}"/>
              </a:ext>
            </a:extLst>
          </p:cNvPr>
          <p:cNvSpPr>
            <a:spLocks noGrp="1"/>
          </p:cNvSpPr>
          <p:nvPr>
            <p:ph type="dt" sz="half" idx="10"/>
          </p:nvPr>
        </p:nvSpPr>
        <p:spPr/>
        <p:txBody>
          <a:bodyPr/>
          <a:lstStyle/>
          <a:p>
            <a:fld id="{63950EE3-73FF-49CE-9B1F-2CB070D22290}" type="datetimeFigureOut">
              <a:rPr lang="fr-FR" smtClean="0"/>
              <a:t>28/01/2022</a:t>
            </a:fld>
            <a:endParaRPr lang="fr-FR"/>
          </a:p>
        </p:txBody>
      </p:sp>
      <p:sp>
        <p:nvSpPr>
          <p:cNvPr id="4" name="Espace réservé du pied de page 3">
            <a:extLst>
              <a:ext uri="{FF2B5EF4-FFF2-40B4-BE49-F238E27FC236}">
                <a16:creationId xmlns:a16="http://schemas.microsoft.com/office/drawing/2014/main" id="{31DEFD36-3E54-45F5-844B-78876D18E021}"/>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7BBE1914-1B8E-4F68-B815-766BE71DAF8A}"/>
              </a:ext>
            </a:extLst>
          </p:cNvPr>
          <p:cNvSpPr>
            <a:spLocks noGrp="1"/>
          </p:cNvSpPr>
          <p:nvPr>
            <p:ph type="sldNum" sz="quarter" idx="12"/>
          </p:nvPr>
        </p:nvSpPr>
        <p:spPr/>
        <p:txBody>
          <a:bodyPr/>
          <a:lstStyle/>
          <a:p>
            <a:fld id="{5A4B30C0-C465-4DA8-BFA6-AD7E30F9E93F}" type="slidenum">
              <a:rPr lang="fr-FR" smtClean="0"/>
              <a:t>‹N°›</a:t>
            </a:fld>
            <a:endParaRPr lang="fr-FR"/>
          </a:p>
        </p:txBody>
      </p:sp>
    </p:spTree>
    <p:extLst>
      <p:ext uri="{BB962C8B-B14F-4D97-AF65-F5344CB8AC3E}">
        <p14:creationId xmlns:p14="http://schemas.microsoft.com/office/powerpoint/2010/main" val="2703278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A914C2A2-54AA-460A-BE57-A5971831C4BF}"/>
              </a:ext>
            </a:extLst>
          </p:cNvPr>
          <p:cNvSpPr>
            <a:spLocks noGrp="1"/>
          </p:cNvSpPr>
          <p:nvPr>
            <p:ph type="dt" sz="half" idx="10"/>
          </p:nvPr>
        </p:nvSpPr>
        <p:spPr/>
        <p:txBody>
          <a:bodyPr/>
          <a:lstStyle/>
          <a:p>
            <a:fld id="{63950EE3-73FF-49CE-9B1F-2CB070D22290}" type="datetimeFigureOut">
              <a:rPr lang="fr-FR" smtClean="0"/>
              <a:t>28/01/2022</a:t>
            </a:fld>
            <a:endParaRPr lang="fr-FR"/>
          </a:p>
        </p:txBody>
      </p:sp>
      <p:sp>
        <p:nvSpPr>
          <p:cNvPr id="3" name="Espace réservé du pied de page 2">
            <a:extLst>
              <a:ext uri="{FF2B5EF4-FFF2-40B4-BE49-F238E27FC236}">
                <a16:creationId xmlns:a16="http://schemas.microsoft.com/office/drawing/2014/main" id="{58686684-C116-4CAE-BFF0-9F69E24CE4F8}"/>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B8E64829-09BA-4F93-BF23-9429A91024C5}"/>
              </a:ext>
            </a:extLst>
          </p:cNvPr>
          <p:cNvSpPr>
            <a:spLocks noGrp="1"/>
          </p:cNvSpPr>
          <p:nvPr>
            <p:ph type="sldNum" sz="quarter" idx="12"/>
          </p:nvPr>
        </p:nvSpPr>
        <p:spPr/>
        <p:txBody>
          <a:bodyPr/>
          <a:lstStyle/>
          <a:p>
            <a:fld id="{5A4B30C0-C465-4DA8-BFA6-AD7E30F9E93F}" type="slidenum">
              <a:rPr lang="fr-FR" smtClean="0"/>
              <a:t>‹N°›</a:t>
            </a:fld>
            <a:endParaRPr lang="fr-FR"/>
          </a:p>
        </p:txBody>
      </p:sp>
    </p:spTree>
    <p:extLst>
      <p:ext uri="{BB962C8B-B14F-4D97-AF65-F5344CB8AC3E}">
        <p14:creationId xmlns:p14="http://schemas.microsoft.com/office/powerpoint/2010/main" val="584986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C75E6EA-D0A5-479E-971A-B517066BE210}"/>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68BA3585-9F69-4993-AF5D-B8A508A91A6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F92B1830-C15E-496E-8367-5E2608E0DD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870F5F9D-437D-41C0-A156-DC999997A09A}"/>
              </a:ext>
            </a:extLst>
          </p:cNvPr>
          <p:cNvSpPr>
            <a:spLocks noGrp="1"/>
          </p:cNvSpPr>
          <p:nvPr>
            <p:ph type="dt" sz="half" idx="10"/>
          </p:nvPr>
        </p:nvSpPr>
        <p:spPr/>
        <p:txBody>
          <a:bodyPr/>
          <a:lstStyle/>
          <a:p>
            <a:fld id="{63950EE3-73FF-49CE-9B1F-2CB070D22290}" type="datetimeFigureOut">
              <a:rPr lang="fr-FR" smtClean="0"/>
              <a:t>28/01/2022</a:t>
            </a:fld>
            <a:endParaRPr lang="fr-FR"/>
          </a:p>
        </p:txBody>
      </p:sp>
      <p:sp>
        <p:nvSpPr>
          <p:cNvPr id="6" name="Espace réservé du pied de page 5">
            <a:extLst>
              <a:ext uri="{FF2B5EF4-FFF2-40B4-BE49-F238E27FC236}">
                <a16:creationId xmlns:a16="http://schemas.microsoft.com/office/drawing/2014/main" id="{7E2666FA-733F-4C43-B47D-0EC3FD49E6C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EE544EB4-6F93-4A99-A05A-1D17F060FF75}"/>
              </a:ext>
            </a:extLst>
          </p:cNvPr>
          <p:cNvSpPr>
            <a:spLocks noGrp="1"/>
          </p:cNvSpPr>
          <p:nvPr>
            <p:ph type="sldNum" sz="quarter" idx="12"/>
          </p:nvPr>
        </p:nvSpPr>
        <p:spPr/>
        <p:txBody>
          <a:bodyPr/>
          <a:lstStyle/>
          <a:p>
            <a:fld id="{5A4B30C0-C465-4DA8-BFA6-AD7E30F9E93F}" type="slidenum">
              <a:rPr lang="fr-FR" smtClean="0"/>
              <a:t>‹N°›</a:t>
            </a:fld>
            <a:endParaRPr lang="fr-FR"/>
          </a:p>
        </p:txBody>
      </p:sp>
    </p:spTree>
    <p:extLst>
      <p:ext uri="{BB962C8B-B14F-4D97-AF65-F5344CB8AC3E}">
        <p14:creationId xmlns:p14="http://schemas.microsoft.com/office/powerpoint/2010/main" val="1221241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2DF6DE-5DFB-4976-9EA7-5841476D139E}"/>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2DC34897-7427-47E9-AD5A-E8EBBDC9C23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F8FA2EDE-3800-45B5-8739-78194B30DD1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4594B024-9B75-43AC-8140-AC34AB966269}"/>
              </a:ext>
            </a:extLst>
          </p:cNvPr>
          <p:cNvSpPr>
            <a:spLocks noGrp="1"/>
          </p:cNvSpPr>
          <p:nvPr>
            <p:ph type="dt" sz="half" idx="10"/>
          </p:nvPr>
        </p:nvSpPr>
        <p:spPr/>
        <p:txBody>
          <a:bodyPr/>
          <a:lstStyle/>
          <a:p>
            <a:fld id="{63950EE3-73FF-49CE-9B1F-2CB070D22290}" type="datetimeFigureOut">
              <a:rPr lang="fr-FR" smtClean="0"/>
              <a:t>28/01/2022</a:t>
            </a:fld>
            <a:endParaRPr lang="fr-FR"/>
          </a:p>
        </p:txBody>
      </p:sp>
      <p:sp>
        <p:nvSpPr>
          <p:cNvPr id="6" name="Espace réservé du pied de page 5">
            <a:extLst>
              <a:ext uri="{FF2B5EF4-FFF2-40B4-BE49-F238E27FC236}">
                <a16:creationId xmlns:a16="http://schemas.microsoft.com/office/drawing/2014/main" id="{2EE36ED2-7FB7-4E81-A687-59D72F53843A}"/>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BF18E813-8181-45A5-A49D-812803DAF07E}"/>
              </a:ext>
            </a:extLst>
          </p:cNvPr>
          <p:cNvSpPr>
            <a:spLocks noGrp="1"/>
          </p:cNvSpPr>
          <p:nvPr>
            <p:ph type="sldNum" sz="quarter" idx="12"/>
          </p:nvPr>
        </p:nvSpPr>
        <p:spPr/>
        <p:txBody>
          <a:bodyPr/>
          <a:lstStyle/>
          <a:p>
            <a:fld id="{5A4B30C0-C465-4DA8-BFA6-AD7E30F9E93F}" type="slidenum">
              <a:rPr lang="fr-FR" smtClean="0"/>
              <a:t>‹N°›</a:t>
            </a:fld>
            <a:endParaRPr lang="fr-FR"/>
          </a:p>
        </p:txBody>
      </p:sp>
    </p:spTree>
    <p:extLst>
      <p:ext uri="{BB962C8B-B14F-4D97-AF65-F5344CB8AC3E}">
        <p14:creationId xmlns:p14="http://schemas.microsoft.com/office/powerpoint/2010/main" val="31102248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AC8C045-E8C2-4245-88E3-FB90F1A3ECEA}"/>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C1C53B7E-4B6D-4F5E-A2D4-B9C5D6197382}"/>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F2D0725-2EA8-4A3A-85B5-1BF550019433}"/>
              </a:ext>
            </a:extLst>
          </p:cNvPr>
          <p:cNvSpPr>
            <a:spLocks noGrp="1"/>
          </p:cNvSpPr>
          <p:nvPr>
            <p:ph type="dt" sz="half" idx="10"/>
          </p:nvPr>
        </p:nvSpPr>
        <p:spPr/>
        <p:txBody>
          <a:bodyPr/>
          <a:lstStyle/>
          <a:p>
            <a:fld id="{63950EE3-73FF-49CE-9B1F-2CB070D22290}" type="datetimeFigureOut">
              <a:rPr lang="fr-FR" smtClean="0"/>
              <a:t>28/01/2022</a:t>
            </a:fld>
            <a:endParaRPr lang="fr-FR"/>
          </a:p>
        </p:txBody>
      </p:sp>
      <p:sp>
        <p:nvSpPr>
          <p:cNvPr id="5" name="Espace réservé du pied de page 4">
            <a:extLst>
              <a:ext uri="{FF2B5EF4-FFF2-40B4-BE49-F238E27FC236}">
                <a16:creationId xmlns:a16="http://schemas.microsoft.com/office/drawing/2014/main" id="{805A754F-D009-45F4-AA81-00CF64B60CA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B97860B-EED2-44B3-B4C0-B967EA6E1AF9}"/>
              </a:ext>
            </a:extLst>
          </p:cNvPr>
          <p:cNvSpPr>
            <a:spLocks noGrp="1"/>
          </p:cNvSpPr>
          <p:nvPr>
            <p:ph type="sldNum" sz="quarter" idx="12"/>
          </p:nvPr>
        </p:nvSpPr>
        <p:spPr/>
        <p:txBody>
          <a:bodyPr/>
          <a:lstStyle/>
          <a:p>
            <a:fld id="{5A4B30C0-C465-4DA8-BFA6-AD7E30F9E93F}" type="slidenum">
              <a:rPr lang="fr-FR" smtClean="0"/>
              <a:t>‹N°›</a:t>
            </a:fld>
            <a:endParaRPr lang="fr-FR"/>
          </a:p>
        </p:txBody>
      </p:sp>
    </p:spTree>
    <p:extLst>
      <p:ext uri="{BB962C8B-B14F-4D97-AF65-F5344CB8AC3E}">
        <p14:creationId xmlns:p14="http://schemas.microsoft.com/office/powerpoint/2010/main" val="22829054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6D1F863A-EE29-491E-B59F-D9D1DA7164A6}"/>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F9B99796-0537-4890-ACE8-18056F3D5F28}"/>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EEAC029-7232-4DC0-81C4-D3E766C96EBB}"/>
              </a:ext>
            </a:extLst>
          </p:cNvPr>
          <p:cNvSpPr>
            <a:spLocks noGrp="1"/>
          </p:cNvSpPr>
          <p:nvPr>
            <p:ph type="dt" sz="half" idx="10"/>
          </p:nvPr>
        </p:nvSpPr>
        <p:spPr/>
        <p:txBody>
          <a:bodyPr/>
          <a:lstStyle/>
          <a:p>
            <a:fld id="{63950EE3-73FF-49CE-9B1F-2CB070D22290}" type="datetimeFigureOut">
              <a:rPr lang="fr-FR" smtClean="0"/>
              <a:t>28/01/2022</a:t>
            </a:fld>
            <a:endParaRPr lang="fr-FR"/>
          </a:p>
        </p:txBody>
      </p:sp>
      <p:sp>
        <p:nvSpPr>
          <p:cNvPr id="5" name="Espace réservé du pied de page 4">
            <a:extLst>
              <a:ext uri="{FF2B5EF4-FFF2-40B4-BE49-F238E27FC236}">
                <a16:creationId xmlns:a16="http://schemas.microsoft.com/office/drawing/2014/main" id="{B781EDC5-FF34-4662-9351-D4AF63B92AA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E35B21E-6587-4477-BC39-F7820A0213AF}"/>
              </a:ext>
            </a:extLst>
          </p:cNvPr>
          <p:cNvSpPr>
            <a:spLocks noGrp="1"/>
          </p:cNvSpPr>
          <p:nvPr>
            <p:ph type="sldNum" sz="quarter" idx="12"/>
          </p:nvPr>
        </p:nvSpPr>
        <p:spPr/>
        <p:txBody>
          <a:bodyPr/>
          <a:lstStyle/>
          <a:p>
            <a:fld id="{5A4B30C0-C465-4DA8-BFA6-AD7E30F9E93F}" type="slidenum">
              <a:rPr lang="fr-FR" smtClean="0"/>
              <a:t>‹N°›</a:t>
            </a:fld>
            <a:endParaRPr lang="fr-FR"/>
          </a:p>
        </p:txBody>
      </p:sp>
    </p:spTree>
    <p:extLst>
      <p:ext uri="{BB962C8B-B14F-4D97-AF65-F5344CB8AC3E}">
        <p14:creationId xmlns:p14="http://schemas.microsoft.com/office/powerpoint/2010/main" val="26158430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4FF97374-4FE4-4B0B-A103-C45A1B95EC1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05D482B5-5C6C-4A51-ABDF-B99A79B3C53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BC7C50F-336E-4E2B-87CA-6023C360A50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950EE3-73FF-49CE-9B1F-2CB070D22290}" type="datetimeFigureOut">
              <a:rPr lang="fr-FR" smtClean="0"/>
              <a:t>28/01/2022</a:t>
            </a:fld>
            <a:endParaRPr lang="fr-FR"/>
          </a:p>
        </p:txBody>
      </p:sp>
      <p:sp>
        <p:nvSpPr>
          <p:cNvPr id="5" name="Espace réservé du pied de page 4">
            <a:extLst>
              <a:ext uri="{FF2B5EF4-FFF2-40B4-BE49-F238E27FC236}">
                <a16:creationId xmlns:a16="http://schemas.microsoft.com/office/drawing/2014/main" id="{AAF2ED37-D4C1-4198-9E66-51B777A35E8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B117A4CC-756E-4274-8596-939216C1E3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4B30C0-C465-4DA8-BFA6-AD7E30F9E93F}" type="slidenum">
              <a:rPr lang="fr-FR" smtClean="0"/>
              <a:t>‹N°›</a:t>
            </a:fld>
            <a:endParaRPr lang="fr-FR"/>
          </a:p>
        </p:txBody>
      </p:sp>
    </p:spTree>
    <p:extLst>
      <p:ext uri="{BB962C8B-B14F-4D97-AF65-F5344CB8AC3E}">
        <p14:creationId xmlns:p14="http://schemas.microsoft.com/office/powerpoint/2010/main" val="11160460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re 1">
            <a:extLst>
              <a:ext uri="{FF2B5EF4-FFF2-40B4-BE49-F238E27FC236}">
                <a16:creationId xmlns:a16="http://schemas.microsoft.com/office/drawing/2014/main" id="{A15BC889-E180-472C-B1DB-BFE6712D8F8C}"/>
              </a:ext>
            </a:extLst>
          </p:cNvPr>
          <p:cNvSpPr>
            <a:spLocks noGrp="1"/>
          </p:cNvSpPr>
          <p:nvPr>
            <p:ph type="title"/>
          </p:nvPr>
        </p:nvSpPr>
        <p:spPr>
          <a:xfrm>
            <a:off x="838200" y="365125"/>
            <a:ext cx="10515600" cy="1325563"/>
          </a:xfrm>
        </p:spPr>
        <p:txBody>
          <a:bodyPr>
            <a:normAutofit/>
          </a:bodyPr>
          <a:lstStyle/>
          <a:p>
            <a:r>
              <a:rPr lang="fr-FR" sz="3400" b="1" kern="1400" spc="0">
                <a:ln w="9525" cap="flat" cmpd="sng" algn="ctr">
                  <a:solidFill>
                    <a:srgbClr val="FFFFFF"/>
                  </a:solidFill>
                  <a:prstDash val="solid"/>
                  <a:round/>
                </a:ln>
                <a:effectLst>
                  <a:outerShdw blurRad="12700" dist="38100" dir="2700000" algn="tl">
                    <a:schemeClr val="accent5">
                      <a:lumMod val="60000"/>
                      <a:lumOff val="40000"/>
                    </a:schemeClr>
                  </a:outerShdw>
                  <a:reflection blurRad="6350" stA="55000" endA="300" endPos="45500" dir="5400000" sy="-100000" algn="bl"/>
                </a:effectLst>
                <a:latin typeface="Calibri Light" panose="020F0302020204030204" pitchFamily="34" charset="0"/>
                <a:ea typeface="Times New Roman" panose="02020603050405020304" pitchFamily="18" charset="0"/>
                <a:cs typeface="Times New Roman" panose="02020603050405020304" pitchFamily="18" charset="0"/>
              </a:rPr>
              <a:t>PROCEDURE DE POSITIONNEMENT ET CONDITION D’ACCES</a:t>
            </a:r>
            <a:br>
              <a:rPr lang="fr-FR" sz="3400" kern="1400" spc="-50">
                <a:effectLst/>
                <a:latin typeface="Calibri Light" panose="020F0302020204030204" pitchFamily="34" charset="0"/>
                <a:ea typeface="Times New Roman" panose="02020603050405020304" pitchFamily="18" charset="0"/>
                <a:cs typeface="Times New Roman" panose="02020603050405020304" pitchFamily="18" charset="0"/>
              </a:rPr>
            </a:br>
            <a:endParaRPr lang="fr-FR" sz="3400"/>
          </a:p>
        </p:txBody>
      </p:sp>
      <p:sp>
        <p:nvSpPr>
          <p:cNvPr id="25"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Espace réservé du contenu 2">
            <a:extLst>
              <a:ext uri="{FF2B5EF4-FFF2-40B4-BE49-F238E27FC236}">
                <a16:creationId xmlns:a16="http://schemas.microsoft.com/office/drawing/2014/main" id="{CF125262-BE3C-428A-99FD-3072F7A48D5F}"/>
              </a:ext>
            </a:extLst>
          </p:cNvPr>
          <p:cNvSpPr>
            <a:spLocks noGrp="1"/>
          </p:cNvSpPr>
          <p:nvPr>
            <p:ph idx="1"/>
          </p:nvPr>
        </p:nvSpPr>
        <p:spPr>
          <a:xfrm>
            <a:off x="555710" y="1274619"/>
            <a:ext cx="11234508" cy="4211782"/>
          </a:xfrm>
        </p:spPr>
        <p:txBody>
          <a:bodyPr numCol="2">
            <a:normAutofit fontScale="62500" lnSpcReduction="20000"/>
          </a:bodyPr>
          <a:lstStyle/>
          <a:p>
            <a:pPr marL="0" indent="0">
              <a:lnSpc>
                <a:spcPct val="127000"/>
              </a:lnSpc>
              <a:spcBef>
                <a:spcPts val="1200"/>
              </a:spcBef>
              <a:buNone/>
            </a:pPr>
            <a:r>
              <a:rPr lang="fr-FR" sz="2100" b="1" kern="0" dirty="0">
                <a:gradFill>
                  <a:gsLst>
                    <a:gs pos="21000">
                      <a:srgbClr val="53575C"/>
                    </a:gs>
                    <a:gs pos="88000">
                      <a:srgbClr val="C5C7CA"/>
                    </a:gs>
                  </a:gsLst>
                  <a:lin ang="5400000" scaled="0"/>
                </a:gradFill>
                <a:latin typeface="Calibri Light" panose="020F0302020204030204" pitchFamily="34" charset="0"/>
                <a:cs typeface="Times New Roman" panose="02020603050405020304" pitchFamily="18" charset="0"/>
              </a:rPr>
              <a:t>	      PROCEDURE DE POSITIONNEMENT </a:t>
            </a:r>
          </a:p>
          <a:p>
            <a:pPr>
              <a:spcAft>
                <a:spcPts val="800"/>
              </a:spcAft>
            </a:pPr>
            <a:r>
              <a:rPr lang="fr-FR" sz="1900" dirty="0">
                <a:effectLst/>
                <a:latin typeface="Calibri" panose="020F0502020204030204" pitchFamily="34" charset="0"/>
                <a:ea typeface="Calibri" panose="020F0502020204030204" pitchFamily="34" charset="0"/>
                <a:cs typeface="Times New Roman" panose="02020603050405020304" pitchFamily="18" charset="0"/>
              </a:rPr>
              <a:t>Pour chaque formation, selon la présence ou non de prérequis, le recrutement se fait selon différentes modalités </a:t>
            </a:r>
            <a:r>
              <a:rPr lang="fr-FR" sz="19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en vérifiant le positionnement </a:t>
            </a:r>
            <a:r>
              <a:rPr lang="fr-FR" sz="1900" dirty="0">
                <a:effectLst/>
                <a:latin typeface="Calibri" panose="020F0502020204030204" pitchFamily="34" charset="0"/>
                <a:ea typeface="Calibri" panose="020F0502020204030204" pitchFamily="34" charset="0"/>
                <a:cs typeface="Times New Roman" panose="02020603050405020304" pitchFamily="18" charset="0"/>
              </a:rPr>
              <a:t>adéquat du candidat.</a:t>
            </a:r>
          </a:p>
          <a:p>
            <a:pPr>
              <a:spcAft>
                <a:spcPts val="800"/>
              </a:spcAft>
            </a:pPr>
            <a:r>
              <a:rPr lang="fr-FR" sz="19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Les demandes d’inscription </a:t>
            </a:r>
            <a:r>
              <a:rPr lang="fr-FR" sz="1900" dirty="0">
                <a:effectLst/>
                <a:latin typeface="Calibri" panose="020F0502020204030204" pitchFamily="34" charset="0"/>
                <a:ea typeface="Calibri" panose="020F0502020204030204" pitchFamily="34" charset="0"/>
                <a:cs typeface="Times New Roman" panose="02020603050405020304" pitchFamily="18" charset="0"/>
              </a:rPr>
              <a:t>sont vérifiées en amont ainsi que les </a:t>
            </a:r>
            <a:r>
              <a:rPr lang="fr-FR" sz="19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prérequis nécessaires</a:t>
            </a:r>
            <a:r>
              <a:rPr lang="fr-FR" sz="1900" dirty="0">
                <a:effectLst/>
                <a:latin typeface="Calibri" panose="020F0502020204030204" pitchFamily="34" charset="0"/>
                <a:ea typeface="Calibri" panose="020F0502020204030204" pitchFamily="34" charset="0"/>
                <a:cs typeface="Times New Roman" panose="02020603050405020304" pitchFamily="18" charset="0"/>
              </a:rPr>
              <a:t>, auprès des responsables de formation dans le cas de formations en intra ou bien directement auprès du candidat via </a:t>
            </a:r>
            <a:r>
              <a:rPr lang="fr-FR" sz="19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un questionnaire ou bien via un échange direct </a:t>
            </a:r>
            <a:r>
              <a:rPr lang="fr-FR" sz="1900" dirty="0">
                <a:effectLst/>
                <a:latin typeface="Calibri" panose="020F0502020204030204" pitchFamily="34" charset="0"/>
                <a:ea typeface="Calibri" panose="020F0502020204030204" pitchFamily="34" charset="0"/>
                <a:cs typeface="Times New Roman" panose="02020603050405020304" pitchFamily="18" charset="0"/>
              </a:rPr>
              <a:t>(contact téléphonique et/ou par messagerie).</a:t>
            </a:r>
          </a:p>
          <a:p>
            <a:pPr>
              <a:spcAft>
                <a:spcPts val="800"/>
              </a:spcAft>
            </a:pPr>
            <a:r>
              <a:rPr lang="fr-FR" sz="19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Les questionnaires et/ou les tests </a:t>
            </a:r>
            <a:r>
              <a:rPr lang="fr-FR" sz="1900" dirty="0">
                <a:effectLst/>
                <a:latin typeface="Calibri" panose="020F0502020204030204" pitchFamily="34" charset="0"/>
                <a:ea typeface="Calibri" panose="020F0502020204030204" pitchFamily="34" charset="0"/>
                <a:cs typeface="Times New Roman" panose="02020603050405020304" pitchFamily="18" charset="0"/>
              </a:rPr>
              <a:t>font l’objet d’une restitution permettant</a:t>
            </a:r>
            <a:r>
              <a:rPr lang="fr-FR" sz="19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 d’identifier les besoins </a:t>
            </a:r>
            <a:r>
              <a:rPr lang="fr-FR" sz="1900" dirty="0">
                <a:effectLst/>
                <a:latin typeface="Calibri" panose="020F0502020204030204" pitchFamily="34" charset="0"/>
                <a:ea typeface="Calibri" panose="020F0502020204030204" pitchFamily="34" charset="0"/>
                <a:cs typeface="Times New Roman" panose="02020603050405020304" pitchFamily="18" charset="0"/>
              </a:rPr>
              <a:t>de chacun des apprenants </a:t>
            </a:r>
            <a:r>
              <a:rPr lang="fr-FR" sz="19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et modifier </a:t>
            </a:r>
            <a:r>
              <a:rPr lang="fr-FR" sz="1900" dirty="0">
                <a:effectLst/>
                <a:latin typeface="Calibri" panose="020F0502020204030204" pitchFamily="34" charset="0"/>
                <a:ea typeface="Calibri" panose="020F0502020204030204" pitchFamily="34" charset="0"/>
                <a:cs typeface="Times New Roman" panose="02020603050405020304" pitchFamily="18" charset="0"/>
              </a:rPr>
              <a:t>ainsi certains</a:t>
            </a:r>
            <a:r>
              <a:rPr lang="fr-FR" sz="19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 contenus </a:t>
            </a:r>
            <a:r>
              <a:rPr lang="fr-FR" sz="1900" dirty="0">
                <a:effectLst/>
                <a:latin typeface="Calibri" panose="020F0502020204030204" pitchFamily="34" charset="0"/>
                <a:ea typeface="Calibri" panose="020F0502020204030204" pitchFamily="34" charset="0"/>
                <a:cs typeface="Times New Roman" panose="02020603050405020304" pitchFamily="18" charset="0"/>
              </a:rPr>
              <a:t>au moment de l’admission. La responsable de formation informe l’apprenant de ce retour au début de la formation.</a:t>
            </a:r>
          </a:p>
          <a:p>
            <a:pPr>
              <a:spcAft>
                <a:spcPts val="800"/>
              </a:spcAft>
            </a:pPr>
            <a:r>
              <a:rPr lang="fr-FR" sz="1900" dirty="0">
                <a:effectLst/>
                <a:latin typeface="Calibri" panose="020F0502020204030204" pitchFamily="34" charset="0"/>
                <a:ea typeface="Calibri" panose="020F0502020204030204" pitchFamily="34" charset="0"/>
                <a:cs typeface="Calibri" panose="020F0502020204030204" pitchFamily="34" charset="0"/>
              </a:rPr>
              <a:t>Conclusion :</a:t>
            </a:r>
            <a:endParaRPr lang="fr-FR" sz="1900" dirty="0">
              <a:effectLst/>
              <a:latin typeface="Calibri" panose="020F0502020204030204" pitchFamily="34" charset="0"/>
              <a:ea typeface="Calibri" panose="020F0502020204030204" pitchFamily="34" charset="0"/>
              <a:cs typeface="Times New Roman" panose="02020603050405020304" pitchFamily="18" charset="0"/>
            </a:endParaRPr>
          </a:p>
          <a:p>
            <a:pPr indent="270510" fontAlgn="base"/>
            <a:r>
              <a:rPr lang="fr-FR" sz="1900" dirty="0">
                <a:effectLst/>
                <a:latin typeface="Calibri" panose="020F0502020204030204" pitchFamily="34" charset="0"/>
                <a:ea typeface="Times New Roman" panose="02020603050405020304" pitchFamily="18" charset="0"/>
              </a:rPr>
              <a:t>–     </a:t>
            </a:r>
            <a:r>
              <a:rPr lang="fr-FR" sz="1900" dirty="0">
                <a:solidFill>
                  <a:schemeClr val="accent1"/>
                </a:solidFill>
                <a:effectLst/>
                <a:latin typeface="Calibri" panose="020F0502020204030204" pitchFamily="34" charset="0"/>
                <a:ea typeface="Times New Roman" panose="02020603050405020304" pitchFamily="18" charset="0"/>
              </a:rPr>
              <a:t>les prérequis ainsi que le parcours et le projet professionnel </a:t>
            </a:r>
            <a:r>
              <a:rPr lang="fr-FR" sz="1900" dirty="0">
                <a:effectLst/>
                <a:latin typeface="Calibri" panose="020F0502020204030204" pitchFamily="34" charset="0"/>
                <a:ea typeface="Times New Roman" panose="02020603050405020304" pitchFamily="18" charset="0"/>
              </a:rPr>
              <a:t>du candidat sont </a:t>
            </a:r>
            <a:r>
              <a:rPr lang="fr-FR" sz="1900" dirty="0">
                <a:solidFill>
                  <a:schemeClr val="accent1"/>
                </a:solidFill>
                <a:effectLst/>
                <a:latin typeface="Calibri" panose="020F0502020204030204" pitchFamily="34" charset="0"/>
                <a:ea typeface="Times New Roman" panose="02020603050405020304" pitchFamily="18" charset="0"/>
              </a:rPr>
              <a:t>validés par un entretien </a:t>
            </a:r>
            <a:r>
              <a:rPr lang="fr-FR" sz="1900" dirty="0">
                <a:effectLst/>
                <a:latin typeface="Calibri" panose="020F0502020204030204" pitchFamily="34" charset="0"/>
                <a:ea typeface="Times New Roman" panose="02020603050405020304" pitchFamily="18" charset="0"/>
              </a:rPr>
              <a:t>de positionnement effectué sur rendez-vous par le responsable de la formation.</a:t>
            </a:r>
            <a:endParaRPr lang="fr-FR" sz="1900" dirty="0">
              <a:effectLst/>
              <a:latin typeface="Times New Roman" panose="02020603050405020304" pitchFamily="18" charset="0"/>
              <a:ea typeface="Times New Roman" panose="02020603050405020304" pitchFamily="18" charset="0"/>
            </a:endParaRPr>
          </a:p>
          <a:p>
            <a:pPr indent="270510" fontAlgn="base"/>
            <a:r>
              <a:rPr lang="fr-FR" sz="1900" dirty="0">
                <a:effectLst/>
                <a:latin typeface="Calibri" panose="020F0502020204030204" pitchFamily="34" charset="0"/>
                <a:ea typeface="Times New Roman" panose="02020603050405020304" pitchFamily="18" charset="0"/>
              </a:rPr>
              <a:t>–     Pour nos formations : </a:t>
            </a:r>
            <a:r>
              <a:rPr lang="fr-FR" sz="1900" dirty="0">
                <a:solidFill>
                  <a:schemeClr val="accent1"/>
                </a:solidFill>
                <a:effectLst/>
                <a:latin typeface="Calibri" panose="020F0502020204030204" pitchFamily="34" charset="0"/>
                <a:ea typeface="Times New Roman" panose="02020603050405020304" pitchFamily="18" charset="0"/>
              </a:rPr>
              <a:t>il n’y a pas de nécessité à avoir un positionnement </a:t>
            </a:r>
            <a:r>
              <a:rPr lang="fr-FR" sz="1900" dirty="0">
                <a:effectLst/>
                <a:latin typeface="Calibri" panose="020F0502020204030204" pitchFamily="34" charset="0"/>
                <a:ea typeface="Times New Roman" panose="02020603050405020304" pitchFamily="18" charset="0"/>
              </a:rPr>
              <a:t>à l’entrée, </a:t>
            </a:r>
            <a:r>
              <a:rPr lang="fr-FR" sz="1900" dirty="0">
                <a:solidFill>
                  <a:schemeClr val="accent1"/>
                </a:solidFill>
                <a:effectLst/>
                <a:latin typeface="Calibri" panose="020F0502020204030204" pitchFamily="34" charset="0"/>
                <a:ea typeface="Times New Roman" panose="02020603050405020304" pitchFamily="18" charset="0"/>
              </a:rPr>
              <a:t>outre celui requis par les éventuels prérequis </a:t>
            </a:r>
            <a:r>
              <a:rPr lang="fr-FR" sz="1900" dirty="0">
                <a:effectLst/>
                <a:latin typeface="Calibri" panose="020F0502020204030204" pitchFamily="34" charset="0"/>
                <a:ea typeface="Times New Roman" panose="02020603050405020304" pitchFamily="18" charset="0"/>
              </a:rPr>
              <a:t>listés dans chaque </a:t>
            </a:r>
            <a:r>
              <a:rPr lang="fr-FR" sz="1900" dirty="0">
                <a:solidFill>
                  <a:schemeClr val="accent1"/>
                </a:solidFill>
                <a:effectLst/>
                <a:latin typeface="Calibri" panose="020F0502020204030204" pitchFamily="34" charset="0"/>
                <a:ea typeface="Times New Roman" panose="02020603050405020304" pitchFamily="18" charset="0"/>
              </a:rPr>
              <a:t>programme</a:t>
            </a:r>
            <a:r>
              <a:rPr lang="fr-FR" sz="1900" dirty="0">
                <a:effectLst/>
                <a:latin typeface="Calibri" panose="020F0502020204030204" pitchFamily="34" charset="0"/>
                <a:ea typeface="Times New Roman" panose="02020603050405020304" pitchFamily="18" charset="0"/>
              </a:rPr>
              <a:t> de formation.</a:t>
            </a:r>
          </a:p>
          <a:p>
            <a:pPr indent="270510" fontAlgn="base"/>
            <a:endParaRPr lang="fr-FR" sz="1300" dirty="0">
              <a:latin typeface="Calibri" panose="020F0502020204030204" pitchFamily="34" charset="0"/>
              <a:ea typeface="Times New Roman" panose="02020603050405020304" pitchFamily="18" charset="0"/>
            </a:endParaRPr>
          </a:p>
          <a:p>
            <a:pPr indent="0" fontAlgn="base">
              <a:buNone/>
            </a:pPr>
            <a:endParaRPr lang="fr-FR" sz="1300" dirty="0">
              <a:effectLst/>
              <a:latin typeface="Times New Roman" panose="02020603050405020304" pitchFamily="18" charset="0"/>
              <a:ea typeface="Times New Roman" panose="02020603050405020304" pitchFamily="18" charset="0"/>
            </a:endParaRPr>
          </a:p>
          <a:p>
            <a:pPr marL="0" indent="0">
              <a:lnSpc>
                <a:spcPct val="127000"/>
              </a:lnSpc>
              <a:spcBef>
                <a:spcPts val="1200"/>
              </a:spcBef>
              <a:buNone/>
            </a:pPr>
            <a:r>
              <a:rPr lang="fr-FR" sz="2100" b="1" kern="0" dirty="0">
                <a:gradFill>
                  <a:gsLst>
                    <a:gs pos="21000">
                      <a:srgbClr val="53575C"/>
                    </a:gs>
                    <a:gs pos="88000">
                      <a:srgbClr val="C5C7CA"/>
                    </a:gs>
                  </a:gsLst>
                  <a:lin ang="5400000" scaled="0"/>
                </a:gradFill>
                <a:latin typeface="Calibri Light" panose="020F0302020204030204" pitchFamily="34" charset="0"/>
                <a:cs typeface="Times New Roman" panose="02020603050405020304" pitchFamily="18" charset="0"/>
              </a:rPr>
              <a:t>		MODALITE D’ACCES</a:t>
            </a:r>
          </a:p>
          <a:p>
            <a:pPr>
              <a:spcAft>
                <a:spcPts val="800"/>
              </a:spcAft>
            </a:pPr>
            <a:r>
              <a:rPr lang="fr-FR" sz="1900" dirty="0">
                <a:solidFill>
                  <a:schemeClr val="accent1"/>
                </a:solidFill>
                <a:effectLst/>
                <a:latin typeface="Calibri" panose="020F0502020204030204" pitchFamily="34" charset="0"/>
                <a:ea typeface="Times New Roman" panose="02020603050405020304" pitchFamily="18" charset="0"/>
                <a:cs typeface="Calibri" panose="020F0502020204030204" pitchFamily="34" charset="0"/>
              </a:rPr>
              <a:t>L’accès</a:t>
            </a:r>
            <a:r>
              <a:rPr lang="fr-FR" sz="1900" dirty="0">
                <a:effectLst/>
                <a:latin typeface="Calibri" panose="020F0502020204030204" pitchFamily="34" charset="0"/>
                <a:ea typeface="Times New Roman" panose="02020603050405020304" pitchFamily="18" charset="0"/>
                <a:cs typeface="Calibri" panose="020F0502020204030204" pitchFamily="34" charset="0"/>
              </a:rPr>
              <a:t> à nos formations peut été initiée, soit par</a:t>
            </a:r>
            <a:r>
              <a:rPr lang="fr-FR" sz="1900" dirty="0">
                <a:solidFill>
                  <a:schemeClr val="accent1"/>
                </a:solidFill>
                <a:effectLst/>
                <a:latin typeface="Calibri" panose="020F0502020204030204" pitchFamily="34" charset="0"/>
                <a:ea typeface="Times New Roman" panose="02020603050405020304" pitchFamily="18" charset="0"/>
                <a:cs typeface="Calibri" panose="020F0502020204030204" pitchFamily="34" charset="0"/>
              </a:rPr>
              <a:t> l’employeur</a:t>
            </a:r>
            <a:r>
              <a:rPr lang="fr-FR" sz="1900" dirty="0">
                <a:effectLst/>
                <a:latin typeface="Calibri" panose="020F0502020204030204" pitchFamily="34" charset="0"/>
                <a:ea typeface="Times New Roman" panose="02020603050405020304" pitchFamily="18" charset="0"/>
                <a:cs typeface="Calibri" panose="020F0502020204030204" pitchFamily="34" charset="0"/>
              </a:rPr>
              <a:t>, soit à </a:t>
            </a:r>
            <a:r>
              <a:rPr lang="fr-FR" sz="1900" dirty="0">
                <a:solidFill>
                  <a:schemeClr val="accent1"/>
                </a:solidFill>
                <a:effectLst/>
                <a:latin typeface="Calibri" panose="020F0502020204030204" pitchFamily="34" charset="0"/>
                <a:ea typeface="Times New Roman" panose="02020603050405020304" pitchFamily="18" charset="0"/>
                <a:cs typeface="Calibri" panose="020F0502020204030204" pitchFamily="34" charset="0"/>
              </a:rPr>
              <a:t>l’initiative du salarié</a:t>
            </a:r>
            <a:r>
              <a:rPr lang="fr-FR" sz="1900" dirty="0">
                <a:effectLst/>
                <a:latin typeface="Calibri" panose="020F0502020204030204" pitchFamily="34" charset="0"/>
                <a:ea typeface="Times New Roman" panose="02020603050405020304" pitchFamily="18" charset="0"/>
                <a:cs typeface="Calibri" panose="020F0502020204030204" pitchFamily="34" charset="0"/>
              </a:rPr>
              <a:t> avec l’accord de ce dernier, soit à </a:t>
            </a:r>
            <a:r>
              <a:rPr lang="fr-FR" sz="1900" dirty="0">
                <a:solidFill>
                  <a:schemeClr val="accent1"/>
                </a:solidFill>
                <a:effectLst/>
                <a:latin typeface="Calibri" panose="020F0502020204030204" pitchFamily="34" charset="0"/>
                <a:ea typeface="Times New Roman" panose="02020603050405020304" pitchFamily="18" charset="0"/>
                <a:cs typeface="Calibri" panose="020F0502020204030204" pitchFamily="34" charset="0"/>
              </a:rPr>
              <a:t>l’initiative propre du salarié</a:t>
            </a:r>
            <a:r>
              <a:rPr lang="fr-FR" sz="1900" dirty="0">
                <a:effectLst/>
                <a:latin typeface="Calibri" panose="020F0502020204030204" pitchFamily="34" charset="0"/>
                <a:ea typeface="Times New Roman" panose="02020603050405020304" pitchFamily="18" charset="0"/>
                <a:cs typeface="Calibri" panose="020F0502020204030204" pitchFamily="34" charset="0"/>
              </a:rPr>
              <a:t>.</a:t>
            </a:r>
            <a:endParaRPr lang="fr-FR" sz="19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fr-FR" sz="1900" dirty="0">
                <a:effectLst/>
                <a:latin typeface="Calibri" panose="020F0502020204030204" pitchFamily="34" charset="0"/>
                <a:ea typeface="Times New Roman" panose="02020603050405020304" pitchFamily="18" charset="0"/>
                <a:cs typeface="Calibri" panose="020F0502020204030204" pitchFamily="34" charset="0"/>
              </a:rPr>
              <a:t>Votre CPF est mobilisable pour certaines de nos formations. </a:t>
            </a:r>
            <a:r>
              <a:rPr lang="fr-FR" sz="1900" dirty="0">
                <a:solidFill>
                  <a:schemeClr val="accent1"/>
                </a:solidFill>
                <a:effectLst/>
                <a:latin typeface="Calibri" panose="020F0502020204030204" pitchFamily="34" charset="0"/>
                <a:ea typeface="Times New Roman" panose="02020603050405020304" pitchFamily="18" charset="0"/>
                <a:cs typeface="Calibri" panose="020F0502020204030204" pitchFamily="34" charset="0"/>
              </a:rPr>
              <a:t>Le signe « CPF » apparait </a:t>
            </a:r>
            <a:r>
              <a:rPr lang="fr-FR" sz="1900" dirty="0">
                <a:effectLst/>
                <a:latin typeface="Calibri" panose="020F0502020204030204" pitchFamily="34" charset="0"/>
                <a:ea typeface="Times New Roman" panose="02020603050405020304" pitchFamily="18" charset="0"/>
                <a:cs typeface="Calibri" panose="020F0502020204030204" pitchFamily="34" charset="0"/>
              </a:rPr>
              <a:t>alors sur lesdites formations.</a:t>
            </a:r>
            <a:br>
              <a:rPr lang="fr-FR" sz="1900" dirty="0">
                <a:effectLst/>
                <a:latin typeface="Calibri" panose="020F0502020204030204" pitchFamily="34" charset="0"/>
                <a:ea typeface="Times New Roman" panose="02020603050405020304" pitchFamily="18" charset="0"/>
                <a:cs typeface="Calibri" panose="020F0502020204030204" pitchFamily="34" charset="0"/>
              </a:rPr>
            </a:br>
            <a:r>
              <a:rPr lang="fr-FR" sz="1900" dirty="0">
                <a:effectLst/>
                <a:latin typeface="Calibri" panose="020F0502020204030204" pitchFamily="34" charset="0"/>
                <a:ea typeface="Times New Roman" panose="02020603050405020304" pitchFamily="18" charset="0"/>
                <a:cs typeface="Calibri" panose="020F0502020204030204" pitchFamily="34" charset="0"/>
              </a:rPr>
              <a:t>Toutes les informations concernant l’organisation, la visée professionnelle, les </a:t>
            </a:r>
            <a:r>
              <a:rPr lang="fr-FR" sz="1900" dirty="0">
                <a:solidFill>
                  <a:schemeClr val="accent1"/>
                </a:solidFill>
                <a:effectLst/>
                <a:latin typeface="Calibri" panose="020F0502020204030204" pitchFamily="34" charset="0"/>
                <a:ea typeface="Times New Roman" panose="02020603050405020304" pitchFamily="18" charset="0"/>
                <a:cs typeface="Calibri" panose="020F0502020204030204" pitchFamily="34" charset="0"/>
              </a:rPr>
              <a:t>prérequis, les objectifs, la durée, les contenus, les délais d’accès, les tarifs, les contacts, les méthodes mobilisées et les modalités d’évaluation de votre stage sont visibles sur les programmes de formations</a:t>
            </a:r>
            <a:endParaRPr lang="fr-FR" sz="19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fr-FR" sz="1900" dirty="0">
                <a:effectLst/>
                <a:latin typeface="Calibri" panose="020F0502020204030204" pitchFamily="34" charset="0"/>
                <a:ea typeface="Times New Roman" panose="02020603050405020304" pitchFamily="18" charset="0"/>
                <a:cs typeface="Calibri" panose="020F0502020204030204" pitchFamily="34" charset="0"/>
              </a:rPr>
              <a:t>Pour contribuer à l’évolution des pratiques et des organisations, MCF  propose des </a:t>
            </a:r>
            <a:r>
              <a:rPr lang="fr-FR" sz="1900" dirty="0">
                <a:solidFill>
                  <a:schemeClr val="accent1"/>
                </a:solidFill>
                <a:effectLst/>
                <a:latin typeface="Calibri" panose="020F0502020204030204" pitchFamily="34" charset="0"/>
                <a:ea typeface="Times New Roman" panose="02020603050405020304" pitchFamily="18" charset="0"/>
                <a:cs typeface="Calibri" panose="020F0502020204030204" pitchFamily="34" charset="0"/>
              </a:rPr>
              <a:t>formations "sur-mesure</a:t>
            </a:r>
            <a:r>
              <a:rPr lang="fr-FR" sz="1900" dirty="0">
                <a:effectLst/>
                <a:latin typeface="Calibri" panose="020F0502020204030204" pitchFamily="34" charset="0"/>
                <a:ea typeface="Times New Roman" panose="02020603050405020304" pitchFamily="18" charset="0"/>
                <a:cs typeface="Calibri" panose="020F0502020204030204" pitchFamily="34" charset="0"/>
              </a:rPr>
              <a:t>" :</a:t>
            </a:r>
            <a:endParaRPr lang="fr-FR" sz="19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800"/>
              </a:spcAft>
              <a:buSzPts val="1000"/>
              <a:buFont typeface="Symbol" panose="05050102010706020507" pitchFamily="18" charset="2"/>
              <a:buChar char=""/>
              <a:tabLst>
                <a:tab pos="457200" algn="l"/>
              </a:tabLst>
            </a:pPr>
            <a:r>
              <a:rPr lang="fr-FR" sz="1900" dirty="0">
                <a:effectLst/>
                <a:latin typeface="Calibri" panose="020F0502020204030204" pitchFamily="34" charset="0"/>
                <a:ea typeface="Times New Roman" panose="02020603050405020304" pitchFamily="18" charset="0"/>
                <a:cs typeface="Calibri" panose="020F0502020204030204" pitchFamily="34" charset="0"/>
              </a:rPr>
              <a:t>Organisées dans vos structures, ou de chez vous (pour la </a:t>
            </a:r>
            <a:r>
              <a:rPr lang="fr-FR" sz="1900" dirty="0" err="1">
                <a:effectLst/>
                <a:latin typeface="Calibri" panose="020F0502020204030204" pitchFamily="34" charset="0"/>
                <a:ea typeface="Times New Roman" panose="02020603050405020304" pitchFamily="18" charset="0"/>
                <a:cs typeface="Calibri" panose="020F0502020204030204" pitchFamily="34" charset="0"/>
              </a:rPr>
              <a:t>foad</a:t>
            </a:r>
            <a:r>
              <a:rPr lang="fr-FR" sz="1900" dirty="0">
                <a:effectLst/>
                <a:latin typeface="Calibri" panose="020F0502020204030204" pitchFamily="34" charset="0"/>
                <a:ea typeface="Times New Roman" panose="02020603050405020304" pitchFamily="18" charset="0"/>
                <a:cs typeface="Calibri" panose="020F0502020204030204" pitchFamily="34" charset="0"/>
              </a:rPr>
              <a:t>)</a:t>
            </a:r>
            <a:endParaRPr lang="fr-FR" sz="19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800"/>
              </a:spcAft>
              <a:buSzPts val="1000"/>
              <a:buFont typeface="Symbol" panose="05050102010706020507" pitchFamily="18" charset="2"/>
              <a:buChar char=""/>
              <a:tabLst>
                <a:tab pos="457200" algn="l"/>
              </a:tabLst>
            </a:pPr>
            <a:r>
              <a:rPr lang="fr-FR" sz="1900" dirty="0">
                <a:effectLst/>
                <a:latin typeface="Calibri" panose="020F0502020204030204" pitchFamily="34" charset="0"/>
                <a:ea typeface="Times New Roman" panose="02020603050405020304" pitchFamily="18" charset="0"/>
                <a:cs typeface="Calibri" panose="020F0502020204030204" pitchFamily="34" charset="0"/>
              </a:rPr>
              <a:t>Adaptées à vos besoins spécifiques,</a:t>
            </a:r>
            <a:endParaRPr lang="fr-FR" sz="19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800"/>
              </a:spcAft>
              <a:buSzPts val="1000"/>
              <a:buFont typeface="Symbol" panose="05050102010706020507" pitchFamily="18" charset="2"/>
              <a:buChar char=""/>
              <a:tabLst>
                <a:tab pos="457200" algn="l"/>
              </a:tabLst>
            </a:pPr>
            <a:r>
              <a:rPr lang="fr-FR" sz="1900" dirty="0">
                <a:effectLst/>
                <a:latin typeface="Calibri" panose="020F0502020204030204" pitchFamily="34" charset="0"/>
                <a:ea typeface="Times New Roman" panose="02020603050405020304" pitchFamily="18" charset="0"/>
                <a:cs typeface="Calibri" panose="020F0502020204030204" pitchFamily="34" charset="0"/>
              </a:rPr>
              <a:t>Animées par des consultants de haut niveau.</a:t>
            </a:r>
            <a:endParaRPr lang="fr-FR" sz="19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fr-FR" sz="1900" dirty="0">
                <a:effectLst/>
                <a:latin typeface="Calibri" panose="020F0502020204030204" pitchFamily="34" charset="0"/>
                <a:ea typeface="Times New Roman" panose="02020603050405020304" pitchFamily="18" charset="0"/>
                <a:cs typeface="Calibri" panose="020F0502020204030204" pitchFamily="34" charset="0"/>
              </a:rPr>
              <a:t>L’organisation logistique, technique, pédagogique et financière est établie lors des divers échanges entre le service formation et le client.</a:t>
            </a:r>
            <a:endParaRPr lang="fr-FR" sz="19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sz="1100" dirty="0"/>
          </a:p>
        </p:txBody>
      </p:sp>
      <p:sp>
        <p:nvSpPr>
          <p:cNvPr id="4" name="ZoneTexte 3">
            <a:extLst>
              <a:ext uri="{FF2B5EF4-FFF2-40B4-BE49-F238E27FC236}">
                <a16:creationId xmlns:a16="http://schemas.microsoft.com/office/drawing/2014/main" id="{2D310D92-C415-4CF5-81EF-BC979F58C5E9}"/>
              </a:ext>
            </a:extLst>
          </p:cNvPr>
          <p:cNvSpPr txBox="1"/>
          <p:nvPr/>
        </p:nvSpPr>
        <p:spPr>
          <a:xfrm>
            <a:off x="1690254" y="5400386"/>
            <a:ext cx="8811491" cy="1097673"/>
          </a:xfrm>
          <a:prstGeom prst="rect">
            <a:avLst/>
          </a:prstGeom>
          <a:noFill/>
        </p:spPr>
        <p:txBody>
          <a:bodyPr wrap="square" rtlCol="0">
            <a:spAutoFit/>
          </a:bodyPr>
          <a:lstStyle/>
          <a:p>
            <a:pPr algn="ctr">
              <a:lnSpc>
                <a:spcPct val="107000"/>
              </a:lnSpc>
              <a:spcBef>
                <a:spcPts val="1200"/>
              </a:spcBef>
            </a:pPr>
            <a:r>
              <a:rPr lang="fr-FR" sz="1400" b="1" kern="0" dirty="0">
                <a:ln>
                  <a:noFill/>
                </a:ln>
                <a:gradFill>
                  <a:gsLst>
                    <a:gs pos="21000">
                      <a:srgbClr val="53575C"/>
                    </a:gs>
                    <a:gs pos="88000">
                      <a:srgbClr val="C5C7CA"/>
                    </a:gs>
                  </a:gsLst>
                  <a:lin ang="5400000" scaled="0"/>
                </a:gradFill>
                <a:effectLst/>
                <a:latin typeface="Calibri Light" panose="020F0302020204030204" pitchFamily="34" charset="0"/>
                <a:ea typeface="Times New Roman" panose="02020603050405020304" pitchFamily="18" charset="0"/>
                <a:cs typeface="Times New Roman" panose="02020603050405020304" pitchFamily="18" charset="0"/>
              </a:rPr>
              <a:t>MODALITE D’ACCES AUX PERSONNES HANDICAPES</a:t>
            </a:r>
            <a:endParaRPr lang="fr-FR" sz="1400" b="1" kern="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algn="just">
              <a:lnSpc>
                <a:spcPct val="107000"/>
              </a:lnSpc>
              <a:spcAft>
                <a:spcPts val="800"/>
              </a:spcAft>
            </a:pPr>
            <a:r>
              <a:rPr lang="fr-FR" sz="1200" dirty="0">
                <a:effectLst/>
                <a:latin typeface="Calibri" panose="020F0502020204030204" pitchFamily="34" charset="0"/>
                <a:ea typeface="Calibri" panose="020F0502020204030204" pitchFamily="34" charset="0"/>
                <a:cs typeface="Times New Roman" panose="02020603050405020304" pitchFamily="18" charset="0"/>
              </a:rPr>
              <a:t>Nos formations sont accessibles aux PSH. Nous vous conseillons de nous contacter en amont de la formation afin qu’une étude soit réalisée en fonctions des besoins, nous pourront ainsi adapter la formation en fonction de vos difficultés et besoins.</a:t>
            </a:r>
          </a:p>
          <a:p>
            <a:endParaRPr lang="fr-FR" dirty="0"/>
          </a:p>
        </p:txBody>
      </p:sp>
    </p:spTree>
    <p:extLst>
      <p:ext uri="{BB962C8B-B14F-4D97-AF65-F5344CB8AC3E}">
        <p14:creationId xmlns:p14="http://schemas.microsoft.com/office/powerpoint/2010/main" val="3886312766"/>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TotalTime>
  <Words>416</Words>
  <Application>Microsoft Office PowerPoint</Application>
  <PresentationFormat>Grand écran</PresentationFormat>
  <Paragraphs>20</Paragraphs>
  <Slides>1</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vt:i4>
      </vt:variant>
    </vt:vector>
  </HeadingPairs>
  <TitlesOfParts>
    <vt:vector size="7" baseType="lpstr">
      <vt:lpstr>Arial</vt:lpstr>
      <vt:lpstr>Calibri</vt:lpstr>
      <vt:lpstr>Calibri Light</vt:lpstr>
      <vt:lpstr>Symbol</vt:lpstr>
      <vt:lpstr>Times New Roman</vt:lpstr>
      <vt:lpstr>Thème Office</vt:lpstr>
      <vt:lpstr>PROCEDURE DE POSITIONNEMENT ET CONDITION D’ACCES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PROCEDURE DE POSITIONNEMENT ET CONDITION D’ACCES </dc:title>
  <dc:creator>office</dc:creator>
  <cp:lastModifiedBy>office</cp:lastModifiedBy>
  <cp:revision>2</cp:revision>
  <cp:lastPrinted>2022-01-28T08:45:09Z</cp:lastPrinted>
  <dcterms:created xsi:type="dcterms:W3CDTF">2022-01-28T08:13:43Z</dcterms:created>
  <dcterms:modified xsi:type="dcterms:W3CDTF">2022-01-28T08:46:23Z</dcterms:modified>
</cp:coreProperties>
</file>